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0" r:id="rId3"/>
    <p:sldId id="269" r:id="rId4"/>
    <p:sldId id="270" r:id="rId5"/>
    <p:sldId id="264" r:id="rId6"/>
    <p:sldId id="279" r:id="rId7"/>
    <p:sldId id="265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3"/>
    <a:srgbClr val="FE5B4C"/>
    <a:srgbClr val="FF7B51"/>
    <a:srgbClr val="025D3C"/>
    <a:srgbClr val="25C0FF"/>
    <a:srgbClr val="5DC8FF"/>
    <a:srgbClr val="220050"/>
    <a:srgbClr val="210050"/>
    <a:srgbClr val="100827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0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1C624-1F49-4710-BD4D-A9A620850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4C7483-51FA-4820-BB5F-54ABFE246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CE524E-B0D9-45FB-8A3E-51344DA17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4677CA-B800-46D7-9A81-1A5B3D85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355299-B41F-41FE-945A-9A5BA2F9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06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9217F2-30D1-4047-9E53-4F66ED86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8C2397-E101-4A76-AD10-F1B2E07FD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FC059B-4042-4863-8ACF-BA113A99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018EB4-4B22-4152-A23C-9D525127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DE4197-441F-48E1-8DEC-49566982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95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195B356-AFE5-4336-80C7-B0E26F312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19B444-0F65-476A-AB0D-54485214B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61EB30-2610-4AB9-AE3E-428924BA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CB79AB-8588-49CE-9FF5-B8617A81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2AA7A3-DBE7-43E0-98CD-9DD775F1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3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04559-5E88-4A1E-9007-A7DB1BC1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85742F-CD5A-433D-9C06-BCD7154B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F12660-B7CC-4145-B4BC-B0D75B1E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BE941E-F3F4-48CD-9556-D72CA433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ED5123-7BA3-4024-B237-B2CB3041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96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A3FAA9-7810-47CC-86EC-5E4C0C7B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6AB48B-A13C-4C0F-AFEE-9CE1EDD63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B5612F-3114-4692-A982-12263619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FF4D6B-FF84-4AD7-9C75-ABDCF9C3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9455E3-554C-4CB2-9773-7ED9CD8F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20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834D2-790C-4BD3-996B-C13FEE4E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B2F587-8960-4A2F-8864-3F4F8EA0D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CB590A-D536-4A8B-BD3D-E278025B9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96F8CC-BCDD-43B7-A67A-4CE6318F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A6A7D4-D87D-491F-8575-ECA5D7D2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807A89-26EB-4CBE-83AD-5FDA82C8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83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7483CB-6BA4-499B-8D89-BC11A67C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4D2561-B613-42CD-BF6C-B9A01D1F1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401D08-3782-4D95-86D0-A432EE29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26076D-534D-412A-B69E-FA6BE87AF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F317E-9F7C-45A7-BC4E-FFA0715D9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4AF4DD2-8C4E-49BF-A5DE-2C352E85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424DD8-B0E7-4A7B-B383-C442387B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C4CA33-1B8E-4CEF-8BB4-D43FA929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92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9E6F71-921F-4142-B8B0-7628CE05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6EB8742-61BB-4BBA-9152-FE89D2FD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75AA5B-EE2E-44E6-BF60-5D242FE9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9AC556-04C0-4495-8F38-DEBF35E3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45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9279C5E-A4D7-474B-986E-BA028A84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D11455-9A5C-4893-9D8E-4ECF2DF7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380E81-D806-48FE-9DA4-422CDE0B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83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DC9800-D87A-48CD-AA23-5B2E7BB0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1774E5-97AE-4E43-A6FC-9E2AACCED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538EC-B721-4EEB-930F-FDB106400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E3551D-9AFC-43B0-9244-6902D4DC6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CEDCB9-C8EC-40A4-986A-FD9E2B0C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C3B39B-5180-4582-8CC1-B8D12951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54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4B25AD-B804-4B19-8CC2-ECBE9094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A295C2C-CE2A-4300-8078-904BF8DFB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D188BE-B406-4B26-AC0B-389B93E14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1191BE-8396-40FF-AED6-189C7E26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800D9F-1CCE-4116-9793-BC41F904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03F81F-CCE3-4FC5-90A2-1FFE1007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86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27082C-92CB-4383-AB9B-2948804E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C339F5-11CB-4605-97D9-1FB1C1B03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DEA1ED-34B5-4C68-8898-F3C64E8F9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D4179-DD8E-4E4F-B17B-35E681200133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758E5E-A729-49D6-A7AC-DE6C523C8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9B4EF8-58F3-4E0B-8197-D71A6468C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53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wmf"/><Relationship Id="rId7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linkedin.com/company/sharpcoding/" TargetMode="External"/><Relationship Id="rId7" Type="http://schemas.openxmlformats.org/officeDocument/2006/relationships/hyperlink" Target="https://github.com/sharpcode-i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hyperlink" Target="https://twitter.com/SharpCoding1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hyperlink" Target="https://www.facebook.com/groups/6538545450725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2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2F5A7C5A-115A-416C-B157-072F3BD3AF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668213"/>
              </p:ext>
            </p:extLst>
          </p:nvPr>
        </p:nvGraphicFramePr>
        <p:xfrm>
          <a:off x="-1684338" y="-519113"/>
          <a:ext cx="16497301" cy="822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396560" imgH="12698280" progId="">
                  <p:embed/>
                </p:oleObj>
              </mc:Choice>
              <mc:Fallback>
                <p:oleObj r:id="rId2" imgW="25396560" imgH="12698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684338" y="-519113"/>
                        <a:ext cx="16497301" cy="8229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tangolo 16">
            <a:extLst>
              <a:ext uri="{FF2B5EF4-FFF2-40B4-BE49-F238E27FC236}">
                <a16:creationId xmlns:a16="http://schemas.microsoft.com/office/drawing/2014/main" id="{26FFE17D-47BB-4CCF-8594-3518A7C21EDA}"/>
              </a:ext>
            </a:extLst>
          </p:cNvPr>
          <p:cNvSpPr/>
          <p:nvPr/>
        </p:nvSpPr>
        <p:spPr>
          <a:xfrm>
            <a:off x="-609600" y="5809106"/>
            <a:ext cx="13820055" cy="830997"/>
          </a:xfrm>
          <a:prstGeom prst="rect">
            <a:avLst/>
          </a:prstGeom>
          <a:solidFill>
            <a:schemeClr val="tx1"/>
          </a:solidFill>
          <a:ln w="57150">
            <a:solidFill>
              <a:srgbClr val="FE5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37084"/>
              </a:solidFill>
            </a:endParaRP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A7FEF8E6-05BB-42B5-93FD-9CD2D861C1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92692"/>
              </p:ext>
            </p:extLst>
          </p:nvPr>
        </p:nvGraphicFramePr>
        <p:xfrm>
          <a:off x="300513" y="5891968"/>
          <a:ext cx="1773386" cy="68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897200" imgH="731520" progId="">
                  <p:embed/>
                </p:oleObj>
              </mc:Choice>
              <mc:Fallback>
                <p:oleObj r:id="rId4" imgW="1897200" imgH="731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513" y="5891968"/>
                        <a:ext cx="1773386" cy="684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579634AE-2348-469B-893F-4C2B1F313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1" y="1410301"/>
            <a:ext cx="7240930" cy="46170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10EC695-855D-49DE-BAF4-A09FA7E2A6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47" y="1872009"/>
            <a:ext cx="3886537" cy="640135"/>
          </a:xfrm>
          <a:prstGeom prst="rect">
            <a:avLst/>
          </a:prstGeom>
        </p:spPr>
      </p:pic>
      <p:pic>
        <p:nvPicPr>
          <p:cNvPr id="19" name="Immagine 18" descr="Immagine che contiene testo&#10;&#10;Descrizione generata automaticamente">
            <a:extLst>
              <a:ext uri="{FF2B5EF4-FFF2-40B4-BE49-F238E27FC236}">
                <a16:creationId xmlns:a16="http://schemas.microsoft.com/office/drawing/2014/main" id="{47B7709B-8D9A-45A6-BC30-E65010B230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442" y="422410"/>
            <a:ext cx="3200677" cy="438188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5D189446-C5D5-4AE7-8223-B75FC54DE9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8" y="122965"/>
            <a:ext cx="4999153" cy="784928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55F5385F-AE39-4304-8B4A-A17B5F138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3" y="3663407"/>
            <a:ext cx="8618967" cy="2187130"/>
          </a:xfrm>
          <a:prstGeom prst="rect">
            <a:avLst/>
          </a:prstGeom>
        </p:spPr>
      </p:pic>
      <p:pic>
        <p:nvPicPr>
          <p:cNvPr id="26" name="Immagine 25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E9028183-BCB4-4106-8E1B-42749AED50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8" y="3504769"/>
            <a:ext cx="640135" cy="23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32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magine 40" descr="Immagine che contiene uomo, fotografia, guardando, indossando&#10;&#10;Descrizione generata automaticamente">
            <a:extLst>
              <a:ext uri="{FF2B5EF4-FFF2-40B4-BE49-F238E27FC236}">
                <a16:creationId xmlns:a16="http://schemas.microsoft.com/office/drawing/2014/main" id="{F0CEBEE1-0312-4E2A-9BEE-103ACB4CF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2" y="3867659"/>
            <a:ext cx="1371600" cy="1379220"/>
          </a:xfrm>
          <a:prstGeom prst="rect">
            <a:avLst/>
          </a:prstGeom>
        </p:spPr>
      </p:pic>
      <p:pic>
        <p:nvPicPr>
          <p:cNvPr id="42" name="Immagine 41" descr="Immagine che contiene uomo, cravatta, persona, indossando&#10;&#10;Descrizione generata automaticamente">
            <a:extLst>
              <a:ext uri="{FF2B5EF4-FFF2-40B4-BE49-F238E27FC236}">
                <a16:creationId xmlns:a16="http://schemas.microsoft.com/office/drawing/2014/main" id="{8D82653F-C1B9-484F-A2CA-8F6AEA2CF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48" y="3806879"/>
            <a:ext cx="1371600" cy="1440180"/>
          </a:xfrm>
          <a:prstGeom prst="rect">
            <a:avLst/>
          </a:prstGeom>
        </p:spPr>
      </p:pic>
      <p:pic>
        <p:nvPicPr>
          <p:cNvPr id="43" name="Immagine 42" descr="Immagine che contiene persona, uomo, cravatta, indossando&#10;&#10;Descrizione generata automaticamente">
            <a:extLst>
              <a:ext uri="{FF2B5EF4-FFF2-40B4-BE49-F238E27FC236}">
                <a16:creationId xmlns:a16="http://schemas.microsoft.com/office/drawing/2014/main" id="{6091F070-745F-4440-9B42-9151A5988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04" y="3782581"/>
            <a:ext cx="1363810" cy="1440000"/>
          </a:xfrm>
          <a:prstGeom prst="rect">
            <a:avLst/>
          </a:prstGeom>
        </p:spPr>
      </p:pic>
      <p:pic>
        <p:nvPicPr>
          <p:cNvPr id="44" name="Immagine 43" descr="Immagine che contiene uomo, persona, interni, cravatta&#10;&#10;Descrizione generata automaticamente">
            <a:extLst>
              <a:ext uri="{FF2B5EF4-FFF2-40B4-BE49-F238E27FC236}">
                <a16:creationId xmlns:a16="http://schemas.microsoft.com/office/drawing/2014/main" id="{94336358-21BF-479C-9D36-18E888014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46" y="3806879"/>
            <a:ext cx="1371429" cy="1440000"/>
          </a:xfrm>
          <a:prstGeom prst="rect">
            <a:avLst/>
          </a:prstGeom>
        </p:spPr>
      </p:pic>
      <p:pic>
        <p:nvPicPr>
          <p:cNvPr id="45" name="Immagine 44" descr="Immagine che contiene persona, interni, uomo, sorridente&#10;&#10;Descrizione generata automaticamente">
            <a:extLst>
              <a:ext uri="{FF2B5EF4-FFF2-40B4-BE49-F238E27FC236}">
                <a16:creationId xmlns:a16="http://schemas.microsoft.com/office/drawing/2014/main" id="{433825C5-F576-4647-B264-21423432B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31" y="3791573"/>
            <a:ext cx="1371429" cy="1440000"/>
          </a:xfrm>
          <a:prstGeom prst="rect">
            <a:avLst/>
          </a:prstGeom>
        </p:spPr>
      </p:pic>
      <p:sp>
        <p:nvSpPr>
          <p:cNvPr id="46" name="CasellaDiTesto 26">
            <a:extLst>
              <a:ext uri="{FF2B5EF4-FFF2-40B4-BE49-F238E27FC236}">
                <a16:creationId xmlns:a16="http://schemas.microsoft.com/office/drawing/2014/main" id="{1B139D8C-3B7C-4E91-8A61-3AAD295905AE}"/>
              </a:ext>
            </a:extLst>
          </p:cNvPr>
          <p:cNvSpPr txBox="1"/>
          <p:nvPr/>
        </p:nvSpPr>
        <p:spPr>
          <a:xfrm>
            <a:off x="373106" y="5363409"/>
            <a:ext cx="130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Scifoni Ivano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47" name="CasellaDiTesto 27">
            <a:extLst>
              <a:ext uri="{FF2B5EF4-FFF2-40B4-BE49-F238E27FC236}">
                <a16:creationId xmlns:a16="http://schemas.microsoft.com/office/drawing/2014/main" id="{ABE7A85E-C483-4B9B-8A29-F0DFE039D464}"/>
              </a:ext>
            </a:extLst>
          </p:cNvPr>
          <p:cNvSpPr txBox="1"/>
          <p:nvPr/>
        </p:nvSpPr>
        <p:spPr>
          <a:xfrm>
            <a:off x="2793577" y="5386031"/>
            <a:ext cx="130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Fabio Mannis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48" name="CasellaDiTesto 28">
            <a:extLst>
              <a:ext uri="{FF2B5EF4-FFF2-40B4-BE49-F238E27FC236}">
                <a16:creationId xmlns:a16="http://schemas.microsoft.com/office/drawing/2014/main" id="{BD2B4096-C46D-4B19-B029-249CCE305D1F}"/>
              </a:ext>
            </a:extLst>
          </p:cNvPr>
          <p:cNvSpPr txBox="1"/>
          <p:nvPr/>
        </p:nvSpPr>
        <p:spPr>
          <a:xfrm>
            <a:off x="5214048" y="5363409"/>
            <a:ext cx="1862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Francesco Del Re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49" name="CasellaDiTesto 29">
            <a:extLst>
              <a:ext uri="{FF2B5EF4-FFF2-40B4-BE49-F238E27FC236}">
                <a16:creationId xmlns:a16="http://schemas.microsoft.com/office/drawing/2014/main" id="{36A57AA3-28E0-4BFA-908D-AD72425714C7}"/>
              </a:ext>
            </a:extLst>
          </p:cNvPr>
          <p:cNvSpPr txBox="1"/>
          <p:nvPr/>
        </p:nvSpPr>
        <p:spPr>
          <a:xfrm>
            <a:off x="7965146" y="5363409"/>
            <a:ext cx="1610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Matteo Riccardi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50" name="CasellaDiTesto 30">
            <a:extLst>
              <a:ext uri="{FF2B5EF4-FFF2-40B4-BE49-F238E27FC236}">
                <a16:creationId xmlns:a16="http://schemas.microsoft.com/office/drawing/2014/main" id="{460C85E4-2957-442C-AAE3-FDE14A351E39}"/>
              </a:ext>
            </a:extLst>
          </p:cNvPr>
          <p:cNvSpPr txBox="1"/>
          <p:nvPr/>
        </p:nvSpPr>
        <p:spPr>
          <a:xfrm>
            <a:off x="10174311" y="5356461"/>
            <a:ext cx="1706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cs typeface="Aharoni" panose="020B0604020202020204" pitchFamily="2" charset="-79"/>
              </a:rPr>
              <a:t>Valerio Benedetti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pic>
        <p:nvPicPr>
          <p:cNvPr id="51" name="Immagine 50" descr="Immagine che contiene disegnando, sedendo, scrivania, computer&#10;&#10;Descrizione generata automaticamente">
            <a:extLst>
              <a:ext uri="{FF2B5EF4-FFF2-40B4-BE49-F238E27FC236}">
                <a16:creationId xmlns:a16="http://schemas.microsoft.com/office/drawing/2014/main" id="{3F36F045-B888-4603-8510-9F2ED022CF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72" y="1107551"/>
            <a:ext cx="3996769" cy="2338246"/>
          </a:xfrm>
          <a:prstGeom prst="rect">
            <a:avLst/>
          </a:prstGeom>
        </p:spPr>
      </p:pic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BE6B357C-3830-4046-98B3-9A5ECC81E8CF}"/>
              </a:ext>
            </a:extLst>
          </p:cNvPr>
          <p:cNvCxnSpPr/>
          <p:nvPr/>
        </p:nvCxnSpPr>
        <p:spPr>
          <a:xfrm flipH="1">
            <a:off x="0" y="771086"/>
            <a:ext cx="12192000" cy="0"/>
          </a:xfrm>
          <a:prstGeom prst="line">
            <a:avLst/>
          </a:prstGeom>
          <a:ln w="82550">
            <a:solidFill>
              <a:srgbClr val="782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1DAD35F-6F51-43F4-A2E6-00696ABD1005}"/>
              </a:ext>
            </a:extLst>
          </p:cNvPr>
          <p:cNvSpPr txBox="1"/>
          <p:nvPr/>
        </p:nvSpPr>
        <p:spPr>
          <a:xfrm>
            <a:off x="7580842" y="163302"/>
            <a:ext cx="4549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0" i="1" dirty="0" err="1">
                <a:solidFill>
                  <a:srgbClr val="782F43"/>
                </a:solidFill>
                <a:latin typeface="Bahnschrift SemiBold Condensed" panose="020B0502040204020203" pitchFamily="34" charset="0"/>
                <a:ea typeface="Segoe UI Black" panose="020B0A02040204020203" pitchFamily="34" charset="0"/>
              </a:rPr>
              <a:t>Maui</a:t>
            </a:r>
            <a:endParaRPr lang="it-IT" sz="3000" i="1" dirty="0">
              <a:solidFill>
                <a:srgbClr val="782F43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DAA16C87-EBB4-4857-9DF4-C9DE4CB62A34}"/>
              </a:ext>
            </a:extLst>
          </p:cNvPr>
          <p:cNvSpPr/>
          <p:nvPr/>
        </p:nvSpPr>
        <p:spPr>
          <a:xfrm>
            <a:off x="-609600" y="5809106"/>
            <a:ext cx="13820055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782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37084"/>
              </a:solidFill>
            </a:endParaRPr>
          </a:p>
        </p:txBody>
      </p:sp>
      <p:pic>
        <p:nvPicPr>
          <p:cNvPr id="27" name="Immagine 2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04C84878-1F4D-44BB-80D1-D0A1A8C732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" y="48210"/>
            <a:ext cx="197790" cy="722876"/>
          </a:xfrm>
          <a:prstGeom prst="rect">
            <a:avLst/>
          </a:prstGeom>
        </p:spPr>
      </p:pic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09F3DA8C-53FA-4CEB-86B3-11D31B1235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32377"/>
              </p:ext>
            </p:extLst>
          </p:nvPr>
        </p:nvGraphicFramePr>
        <p:xfrm>
          <a:off x="10388339" y="5950735"/>
          <a:ext cx="1498864" cy="57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897200" imgH="731520" progId="">
                  <p:embed/>
                </p:oleObj>
              </mc:Choice>
              <mc:Fallback>
                <p:oleObj r:id="rId9" imgW="1897200" imgH="731520" progId="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9CA4ED1-789E-4F3B-A24C-C2763B0E0B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388339" y="5950735"/>
                        <a:ext cx="1498864" cy="578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28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tangolo 50">
            <a:extLst>
              <a:ext uri="{FF2B5EF4-FFF2-40B4-BE49-F238E27FC236}">
                <a16:creationId xmlns:a16="http://schemas.microsoft.com/office/drawing/2014/main" id="{758E00E5-5AAD-46D2-A164-6B77E59A4FD2}"/>
              </a:ext>
            </a:extLst>
          </p:cNvPr>
          <p:cNvSpPr/>
          <p:nvPr/>
        </p:nvSpPr>
        <p:spPr>
          <a:xfrm>
            <a:off x="-609600" y="5809106"/>
            <a:ext cx="13820055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782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37084"/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53021F-B94D-451B-843A-1EA62BB782EE}"/>
              </a:ext>
            </a:extLst>
          </p:cNvPr>
          <p:cNvSpPr txBox="1"/>
          <p:nvPr/>
        </p:nvSpPr>
        <p:spPr>
          <a:xfrm>
            <a:off x="1524000" y="1362225"/>
            <a:ext cx="1514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100827"/>
                </a:solidFill>
              </a:rPr>
              <a:t>Agenda</a:t>
            </a:r>
            <a:endParaRPr lang="it-IT" b="1" dirty="0">
              <a:solidFill>
                <a:srgbClr val="100827"/>
              </a:solidFill>
            </a:endParaRPr>
          </a:p>
        </p:txBody>
      </p:sp>
      <p:sp>
        <p:nvSpPr>
          <p:cNvPr id="9" name="Freccia a pentagono 8">
            <a:extLst>
              <a:ext uri="{FF2B5EF4-FFF2-40B4-BE49-F238E27FC236}">
                <a16:creationId xmlns:a16="http://schemas.microsoft.com/office/drawing/2014/main" id="{A20F490A-3184-4C03-A1C8-B5BEBA6DE8F9}"/>
              </a:ext>
            </a:extLst>
          </p:cNvPr>
          <p:cNvSpPr/>
          <p:nvPr/>
        </p:nvSpPr>
        <p:spPr>
          <a:xfrm rot="10800000">
            <a:off x="2009256" y="2332282"/>
            <a:ext cx="5283246" cy="317415"/>
          </a:xfrm>
          <a:prstGeom prst="homePlate">
            <a:avLst/>
          </a:prstGeom>
          <a:solidFill>
            <a:schemeClr val="accent2"/>
          </a:solidFill>
          <a:ln>
            <a:solidFill>
              <a:srgbClr val="782F4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6B3EBD0-D352-4F92-8C6F-8A6F2CBB5D9F}"/>
              </a:ext>
            </a:extLst>
          </p:cNvPr>
          <p:cNvSpPr/>
          <p:nvPr/>
        </p:nvSpPr>
        <p:spPr>
          <a:xfrm>
            <a:off x="1652164" y="2332282"/>
            <a:ext cx="317415" cy="317415"/>
          </a:xfrm>
          <a:prstGeom prst="ellipse">
            <a:avLst/>
          </a:prstGeom>
          <a:solidFill>
            <a:srgbClr val="782F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BDB73395-A7E0-4BCC-9935-790C09D69E9E}"/>
              </a:ext>
            </a:extLst>
          </p:cNvPr>
          <p:cNvSpPr/>
          <p:nvPr/>
        </p:nvSpPr>
        <p:spPr>
          <a:xfrm>
            <a:off x="2103487" y="2883931"/>
            <a:ext cx="317415" cy="317415"/>
          </a:xfrm>
          <a:prstGeom prst="ellipse">
            <a:avLst/>
          </a:prstGeom>
          <a:solidFill>
            <a:srgbClr val="782F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1B181688-1F24-4FBB-B54E-F7753F4A3F94}"/>
              </a:ext>
            </a:extLst>
          </p:cNvPr>
          <p:cNvSpPr/>
          <p:nvPr/>
        </p:nvSpPr>
        <p:spPr>
          <a:xfrm>
            <a:off x="2427387" y="3432881"/>
            <a:ext cx="317415" cy="317415"/>
          </a:xfrm>
          <a:prstGeom prst="ellipse">
            <a:avLst/>
          </a:prstGeom>
          <a:solidFill>
            <a:srgbClr val="782F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B1D5AD2A-56C4-4075-940D-44F5211EC877}"/>
              </a:ext>
            </a:extLst>
          </p:cNvPr>
          <p:cNvSpPr/>
          <p:nvPr/>
        </p:nvSpPr>
        <p:spPr>
          <a:xfrm>
            <a:off x="2427387" y="4005924"/>
            <a:ext cx="317415" cy="317415"/>
          </a:xfrm>
          <a:prstGeom prst="ellipse">
            <a:avLst/>
          </a:prstGeom>
          <a:solidFill>
            <a:srgbClr val="782F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97FDD353-F85C-42EA-B400-65219B5692D0}"/>
              </a:ext>
            </a:extLst>
          </p:cNvPr>
          <p:cNvSpPr/>
          <p:nvPr/>
        </p:nvSpPr>
        <p:spPr>
          <a:xfrm>
            <a:off x="2109972" y="4581455"/>
            <a:ext cx="317415" cy="317415"/>
          </a:xfrm>
          <a:prstGeom prst="ellipse">
            <a:avLst/>
          </a:prstGeom>
          <a:solidFill>
            <a:srgbClr val="782F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939F3A2-12CB-4636-A6B5-94FCE215AB2B}"/>
              </a:ext>
            </a:extLst>
          </p:cNvPr>
          <p:cNvSpPr/>
          <p:nvPr/>
        </p:nvSpPr>
        <p:spPr>
          <a:xfrm>
            <a:off x="1658649" y="5133103"/>
            <a:ext cx="317415" cy="317415"/>
          </a:xfrm>
          <a:prstGeom prst="ellipse">
            <a:avLst/>
          </a:prstGeom>
          <a:solidFill>
            <a:srgbClr val="782F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reccia a pentagono 38">
            <a:extLst>
              <a:ext uri="{FF2B5EF4-FFF2-40B4-BE49-F238E27FC236}">
                <a16:creationId xmlns:a16="http://schemas.microsoft.com/office/drawing/2014/main" id="{90F71966-5B8D-426F-B764-3BCF8591AC3B}"/>
              </a:ext>
            </a:extLst>
          </p:cNvPr>
          <p:cNvSpPr/>
          <p:nvPr/>
        </p:nvSpPr>
        <p:spPr>
          <a:xfrm rot="10800000">
            <a:off x="2467063" y="2888565"/>
            <a:ext cx="5283246" cy="317415"/>
          </a:xfrm>
          <a:prstGeom prst="homePlate">
            <a:avLst/>
          </a:prstGeom>
          <a:solidFill>
            <a:schemeClr val="accent2"/>
          </a:solidFill>
          <a:ln>
            <a:solidFill>
              <a:srgbClr val="782F4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reccia a pentagono 41">
            <a:extLst>
              <a:ext uri="{FF2B5EF4-FFF2-40B4-BE49-F238E27FC236}">
                <a16:creationId xmlns:a16="http://schemas.microsoft.com/office/drawing/2014/main" id="{69244717-CC7F-4A44-AEA5-C1945F775F91}"/>
              </a:ext>
            </a:extLst>
          </p:cNvPr>
          <p:cNvSpPr/>
          <p:nvPr/>
        </p:nvSpPr>
        <p:spPr>
          <a:xfrm rot="10800000">
            <a:off x="2816497" y="3439815"/>
            <a:ext cx="5283246" cy="317415"/>
          </a:xfrm>
          <a:prstGeom prst="homePlate">
            <a:avLst/>
          </a:prstGeom>
          <a:solidFill>
            <a:schemeClr val="accent2"/>
          </a:solidFill>
          <a:ln>
            <a:solidFill>
              <a:srgbClr val="782F4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Freccia a pentagono 44">
            <a:extLst>
              <a:ext uri="{FF2B5EF4-FFF2-40B4-BE49-F238E27FC236}">
                <a16:creationId xmlns:a16="http://schemas.microsoft.com/office/drawing/2014/main" id="{683FE9DF-EEC6-4F14-B090-30532F62E114}"/>
              </a:ext>
            </a:extLst>
          </p:cNvPr>
          <p:cNvSpPr/>
          <p:nvPr/>
        </p:nvSpPr>
        <p:spPr>
          <a:xfrm rot="10800000">
            <a:off x="2816497" y="4003415"/>
            <a:ext cx="5283246" cy="317415"/>
          </a:xfrm>
          <a:prstGeom prst="homePlate">
            <a:avLst/>
          </a:prstGeom>
          <a:solidFill>
            <a:schemeClr val="accent2"/>
          </a:solidFill>
          <a:ln>
            <a:solidFill>
              <a:srgbClr val="782F4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ccia a pentagono 29">
            <a:extLst>
              <a:ext uri="{FF2B5EF4-FFF2-40B4-BE49-F238E27FC236}">
                <a16:creationId xmlns:a16="http://schemas.microsoft.com/office/drawing/2014/main" id="{F9443DF7-1DC9-4622-A92C-2F2BBF6A6507}"/>
              </a:ext>
            </a:extLst>
          </p:cNvPr>
          <p:cNvSpPr/>
          <p:nvPr/>
        </p:nvSpPr>
        <p:spPr>
          <a:xfrm rot="10800000">
            <a:off x="2467064" y="4581455"/>
            <a:ext cx="5283246" cy="317415"/>
          </a:xfrm>
          <a:prstGeom prst="homePlate">
            <a:avLst/>
          </a:prstGeom>
          <a:solidFill>
            <a:schemeClr val="accent2"/>
          </a:solidFill>
          <a:ln>
            <a:solidFill>
              <a:srgbClr val="782F4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4" name="Freccia a pentagono 33">
            <a:extLst>
              <a:ext uri="{FF2B5EF4-FFF2-40B4-BE49-F238E27FC236}">
                <a16:creationId xmlns:a16="http://schemas.microsoft.com/office/drawing/2014/main" id="{1BFEC6E4-81ED-481F-8817-7D302A8FF04D}"/>
              </a:ext>
            </a:extLst>
          </p:cNvPr>
          <p:cNvSpPr/>
          <p:nvPr/>
        </p:nvSpPr>
        <p:spPr>
          <a:xfrm rot="10800000">
            <a:off x="2015741" y="5133103"/>
            <a:ext cx="5283246" cy="317415"/>
          </a:xfrm>
          <a:prstGeom prst="homePlate">
            <a:avLst/>
          </a:prstGeom>
          <a:solidFill>
            <a:schemeClr val="accent2"/>
          </a:solidFill>
          <a:ln>
            <a:solidFill>
              <a:srgbClr val="782F4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8" name="Immagine 3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F44A4FE2-C1AE-4B2C-9B2F-B07E72321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" y="48210"/>
            <a:ext cx="197790" cy="722876"/>
          </a:xfrm>
          <a:prstGeom prst="rect">
            <a:avLst/>
          </a:prstGeom>
        </p:spPr>
      </p:pic>
      <p:graphicFrame>
        <p:nvGraphicFramePr>
          <p:cNvPr id="40" name="Oggetto 39">
            <a:extLst>
              <a:ext uri="{FF2B5EF4-FFF2-40B4-BE49-F238E27FC236}">
                <a16:creationId xmlns:a16="http://schemas.microsoft.com/office/drawing/2014/main" id="{5E942D0E-7D00-4897-8ACB-6AF30D080C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32377"/>
              </p:ext>
            </p:extLst>
          </p:nvPr>
        </p:nvGraphicFramePr>
        <p:xfrm>
          <a:off x="10388339" y="5950735"/>
          <a:ext cx="1498864" cy="57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97200" imgH="731520" progId="">
                  <p:embed/>
                </p:oleObj>
              </mc:Choice>
              <mc:Fallback>
                <p:oleObj r:id="rId3" imgW="1897200" imgH="731520" progId="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9CA4ED1-789E-4F3B-A24C-C2763B0E0B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88339" y="5950735"/>
                        <a:ext cx="1498864" cy="578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F5E1D4AD-BF35-4964-9B65-6A39579E6214}"/>
              </a:ext>
            </a:extLst>
          </p:cNvPr>
          <p:cNvCxnSpPr/>
          <p:nvPr/>
        </p:nvCxnSpPr>
        <p:spPr>
          <a:xfrm flipH="1">
            <a:off x="0" y="771086"/>
            <a:ext cx="12192000" cy="0"/>
          </a:xfrm>
          <a:prstGeom prst="line">
            <a:avLst/>
          </a:prstGeom>
          <a:ln w="82550">
            <a:solidFill>
              <a:srgbClr val="782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C3F2AE11-3522-442F-BF7C-D6B3FA29DA76}"/>
              </a:ext>
            </a:extLst>
          </p:cNvPr>
          <p:cNvSpPr txBox="1"/>
          <p:nvPr/>
        </p:nvSpPr>
        <p:spPr>
          <a:xfrm>
            <a:off x="7580842" y="163302"/>
            <a:ext cx="4549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0" i="1" dirty="0" err="1">
                <a:solidFill>
                  <a:srgbClr val="782F43"/>
                </a:solidFill>
                <a:latin typeface="Bahnschrift SemiBold Condensed" panose="020B0502040204020203" pitchFamily="34" charset="0"/>
                <a:ea typeface="Segoe UI Black" panose="020B0A02040204020203" pitchFamily="34" charset="0"/>
              </a:rPr>
              <a:t>Maui</a:t>
            </a:r>
            <a:endParaRPr lang="it-IT" sz="3000" i="1" dirty="0">
              <a:solidFill>
                <a:srgbClr val="782F43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9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9555564C-CF60-4B58-A088-95BCCBE5244B}"/>
              </a:ext>
            </a:extLst>
          </p:cNvPr>
          <p:cNvCxnSpPr/>
          <p:nvPr/>
        </p:nvCxnSpPr>
        <p:spPr>
          <a:xfrm flipH="1">
            <a:off x="0" y="771086"/>
            <a:ext cx="12192000" cy="0"/>
          </a:xfrm>
          <a:prstGeom prst="line">
            <a:avLst/>
          </a:prstGeom>
          <a:ln w="82550">
            <a:solidFill>
              <a:srgbClr val="782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3B6DE29-EB12-4CC6-B69B-04EE6F7181A8}"/>
              </a:ext>
            </a:extLst>
          </p:cNvPr>
          <p:cNvSpPr txBox="1"/>
          <p:nvPr/>
        </p:nvSpPr>
        <p:spPr>
          <a:xfrm>
            <a:off x="7580842" y="163302"/>
            <a:ext cx="4549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0" i="1" dirty="0" err="1">
                <a:solidFill>
                  <a:srgbClr val="782F43"/>
                </a:solidFill>
                <a:latin typeface="Bahnschrift SemiBold Condensed" panose="020B0502040204020203" pitchFamily="34" charset="0"/>
                <a:ea typeface="Segoe UI Black" panose="020B0A02040204020203" pitchFamily="34" charset="0"/>
              </a:rPr>
              <a:t>Maui</a:t>
            </a:r>
            <a:endParaRPr lang="it-IT" sz="3000" i="1" dirty="0">
              <a:solidFill>
                <a:srgbClr val="782F43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056076D2-DAEF-4C65-9FB2-0935378C4247}"/>
              </a:ext>
            </a:extLst>
          </p:cNvPr>
          <p:cNvSpPr/>
          <p:nvPr/>
        </p:nvSpPr>
        <p:spPr>
          <a:xfrm>
            <a:off x="-609600" y="5809106"/>
            <a:ext cx="13820055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782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37084"/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FF2F8614-74C5-4AF7-858A-563502AB5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" y="48210"/>
            <a:ext cx="197790" cy="722876"/>
          </a:xfrm>
          <a:prstGeom prst="rect">
            <a:avLst/>
          </a:prstGeom>
        </p:spPr>
      </p:pic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9CA4ED1-789E-4F3B-A24C-C2763B0E0B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8529"/>
              </p:ext>
            </p:extLst>
          </p:nvPr>
        </p:nvGraphicFramePr>
        <p:xfrm>
          <a:off x="10388339" y="5950735"/>
          <a:ext cx="1498864" cy="57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97200" imgH="731520" progId="">
                  <p:embed/>
                </p:oleObj>
              </mc:Choice>
              <mc:Fallback>
                <p:oleObj r:id="rId3" imgW="1897200" imgH="731520" progId="">
                  <p:embed/>
                  <p:pic>
                    <p:nvPicPr>
                      <p:cNvPr id="37" name="Oggetto 36">
                        <a:extLst>
                          <a:ext uri="{FF2B5EF4-FFF2-40B4-BE49-F238E27FC236}">
                            <a16:creationId xmlns:a16="http://schemas.microsoft.com/office/drawing/2014/main" id="{B97A0CE5-0D3B-452D-89BF-008FB4D12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88339" y="5950735"/>
                        <a:ext cx="1498864" cy="578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07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67EDA606-A615-4B6F-AEA2-21776F73F64D}"/>
              </a:ext>
            </a:extLst>
          </p:cNvPr>
          <p:cNvSpPr/>
          <p:nvPr/>
        </p:nvSpPr>
        <p:spPr>
          <a:xfrm>
            <a:off x="-1401812" y="-1010766"/>
            <a:ext cx="7272525" cy="6889762"/>
          </a:xfrm>
          <a:prstGeom prst="ellipse">
            <a:avLst/>
          </a:prstGeom>
          <a:solidFill>
            <a:schemeClr val="bg1"/>
          </a:solidFill>
          <a:ln w="165100" cap="flat" cmpd="sng">
            <a:solidFill>
              <a:srgbClr val="782F43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4" name="Immagine 23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CD010BEB-9165-4DD3-84DF-F41691058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313" y="-376030"/>
            <a:ext cx="6255026" cy="6255026"/>
          </a:xfrm>
          <a:prstGeom prst="rect">
            <a:avLst/>
          </a:prstGeom>
          <a:ln>
            <a:noFill/>
          </a:ln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72F3CD0-E522-4ACA-99D1-972CFF3B1C9F}"/>
              </a:ext>
            </a:extLst>
          </p:cNvPr>
          <p:cNvSpPr txBox="1"/>
          <p:nvPr/>
        </p:nvSpPr>
        <p:spPr>
          <a:xfrm>
            <a:off x="7035392" y="2751483"/>
            <a:ext cx="43717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b="1" i="1" dirty="0" err="1">
                <a:solidFill>
                  <a:srgbClr val="78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it-IT" sz="6000" b="1" i="1" dirty="0">
                <a:solidFill>
                  <a:srgbClr val="78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it-IT" sz="6000" b="1" i="1" dirty="0">
                <a:solidFill>
                  <a:srgbClr val="78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it-IT" sz="6000" b="1" i="1" dirty="0" err="1">
                <a:solidFill>
                  <a:srgbClr val="78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it-IT" sz="6000" b="1" i="1" dirty="0">
              <a:solidFill>
                <a:srgbClr val="782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5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9555564C-CF60-4B58-A088-95BCCBE5244B}"/>
              </a:ext>
            </a:extLst>
          </p:cNvPr>
          <p:cNvCxnSpPr/>
          <p:nvPr/>
        </p:nvCxnSpPr>
        <p:spPr>
          <a:xfrm flipH="1">
            <a:off x="0" y="771086"/>
            <a:ext cx="12192000" cy="0"/>
          </a:xfrm>
          <a:prstGeom prst="line">
            <a:avLst/>
          </a:prstGeom>
          <a:ln w="82550">
            <a:solidFill>
              <a:srgbClr val="782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3B6DE29-EB12-4CC6-B69B-04EE6F7181A8}"/>
              </a:ext>
            </a:extLst>
          </p:cNvPr>
          <p:cNvSpPr txBox="1"/>
          <p:nvPr/>
        </p:nvSpPr>
        <p:spPr>
          <a:xfrm>
            <a:off x="7580842" y="163302"/>
            <a:ext cx="4549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0" i="1" dirty="0" err="1">
                <a:solidFill>
                  <a:srgbClr val="782F43"/>
                </a:solidFill>
                <a:latin typeface="Bahnschrift SemiBold Condensed" panose="020B0502040204020203" pitchFamily="34" charset="0"/>
                <a:ea typeface="Segoe UI Black" panose="020B0A02040204020203" pitchFamily="34" charset="0"/>
              </a:rPr>
              <a:t>Maui</a:t>
            </a:r>
            <a:endParaRPr lang="it-IT" sz="3000" i="1" dirty="0">
              <a:solidFill>
                <a:srgbClr val="782F43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056076D2-DAEF-4C65-9FB2-0935378C4247}"/>
              </a:ext>
            </a:extLst>
          </p:cNvPr>
          <p:cNvSpPr/>
          <p:nvPr/>
        </p:nvSpPr>
        <p:spPr>
          <a:xfrm>
            <a:off x="-609600" y="5809106"/>
            <a:ext cx="13820055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782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37084"/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FF2F8614-74C5-4AF7-858A-563502AB5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" y="48210"/>
            <a:ext cx="197790" cy="722876"/>
          </a:xfrm>
          <a:prstGeom prst="rect">
            <a:avLst/>
          </a:prstGeom>
        </p:spPr>
      </p:pic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9CA4ED1-789E-4F3B-A24C-C2763B0E0B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88339" y="5950735"/>
          <a:ext cx="1498864" cy="57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97200" imgH="731520" progId="">
                  <p:embed/>
                </p:oleObj>
              </mc:Choice>
              <mc:Fallback>
                <p:oleObj r:id="rId3" imgW="1897200" imgH="731520" progId="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9CA4ED1-789E-4F3B-A24C-C2763B0E0B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88339" y="5950735"/>
                        <a:ext cx="1498864" cy="578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291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67EDA606-A615-4B6F-AEA2-21776F73F64D}"/>
              </a:ext>
            </a:extLst>
          </p:cNvPr>
          <p:cNvSpPr/>
          <p:nvPr/>
        </p:nvSpPr>
        <p:spPr>
          <a:xfrm>
            <a:off x="7587412" y="2918248"/>
            <a:ext cx="5791200" cy="5486401"/>
          </a:xfrm>
          <a:prstGeom prst="ellipse">
            <a:avLst/>
          </a:prstGeom>
          <a:solidFill>
            <a:schemeClr val="bg1"/>
          </a:solidFill>
          <a:ln w="165100" cap="flat" cmpd="sng">
            <a:solidFill>
              <a:srgbClr val="782F43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50885"/>
              </a:solidFill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E51B2D32-2E08-4AC0-B142-9C3F0809D043}"/>
              </a:ext>
            </a:extLst>
          </p:cNvPr>
          <p:cNvSpPr/>
          <p:nvPr/>
        </p:nvSpPr>
        <p:spPr>
          <a:xfrm>
            <a:off x="1285896" y="-1569623"/>
            <a:ext cx="4598505" cy="4598505"/>
          </a:xfrm>
          <a:prstGeom prst="ellipse">
            <a:avLst/>
          </a:prstGeom>
          <a:solidFill>
            <a:schemeClr val="bg1"/>
          </a:solidFill>
          <a:ln w="165100">
            <a:solidFill>
              <a:srgbClr val="782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25D3C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A12947F-4A74-42E9-BFCC-AC1656C0B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48" y="-781118"/>
            <a:ext cx="3810000" cy="3810000"/>
          </a:xfrm>
          <a:prstGeom prst="rect">
            <a:avLst/>
          </a:prstGeom>
        </p:spPr>
      </p:pic>
      <p:pic>
        <p:nvPicPr>
          <p:cNvPr id="10" name="Immagine 9">
            <a:hlinkClick r:id="rId3"/>
            <a:extLst>
              <a:ext uri="{FF2B5EF4-FFF2-40B4-BE49-F238E27FC236}">
                <a16:creationId xmlns:a16="http://schemas.microsoft.com/office/drawing/2014/main" id="{BB73FD3B-112E-4E33-A5D8-9E3E4A514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40" y="4539837"/>
            <a:ext cx="934033" cy="987242"/>
          </a:xfrm>
          <a:prstGeom prst="rect">
            <a:avLst/>
          </a:prstGeom>
        </p:spPr>
      </p:pic>
      <p:pic>
        <p:nvPicPr>
          <p:cNvPr id="14" name="Immagine 13">
            <a:hlinkClick r:id="rId5"/>
            <a:extLst>
              <a:ext uri="{FF2B5EF4-FFF2-40B4-BE49-F238E27FC236}">
                <a16:creationId xmlns:a16="http://schemas.microsoft.com/office/drawing/2014/main" id="{80C1F7C3-B3DE-4C85-8059-3D919DDDA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76" y="5617714"/>
            <a:ext cx="830671" cy="830671"/>
          </a:xfrm>
          <a:prstGeom prst="rect">
            <a:avLst/>
          </a:prstGeom>
        </p:spPr>
      </p:pic>
      <p:pic>
        <p:nvPicPr>
          <p:cNvPr id="18" name="Immagine 17">
            <a:hlinkClick r:id="rId7"/>
            <a:extLst>
              <a:ext uri="{FF2B5EF4-FFF2-40B4-BE49-F238E27FC236}">
                <a16:creationId xmlns:a16="http://schemas.microsoft.com/office/drawing/2014/main" id="{0DED1B88-868A-4D82-9C7C-7A0E448FFF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266" y="4468045"/>
            <a:ext cx="2035684" cy="1037799"/>
          </a:xfrm>
          <a:prstGeom prst="rect">
            <a:avLst/>
          </a:prstGeom>
        </p:spPr>
      </p:pic>
      <p:pic>
        <p:nvPicPr>
          <p:cNvPr id="20" name="Immagine 19" descr="Immagine che contiene oggetto&#10;&#10;Descrizione generata automaticamente">
            <a:hlinkClick r:id="rId9"/>
            <a:extLst>
              <a:ext uri="{FF2B5EF4-FFF2-40B4-BE49-F238E27FC236}">
                <a16:creationId xmlns:a16="http://schemas.microsoft.com/office/drawing/2014/main" id="{B8C64E99-FE78-4EFD-96D1-A58D1F7218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58" y="4441542"/>
            <a:ext cx="1920236" cy="109080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89A4A59-DEA9-4770-9E68-8C20E35CEF55}"/>
              </a:ext>
            </a:extLst>
          </p:cNvPr>
          <p:cNvSpPr txBox="1"/>
          <p:nvPr/>
        </p:nvSpPr>
        <p:spPr>
          <a:xfrm>
            <a:off x="495377" y="3709844"/>
            <a:ext cx="6575200" cy="1218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0" b="1" dirty="0">
                <a:solidFill>
                  <a:srgbClr val="782F43"/>
                </a:solidFill>
                <a:latin typeface="Edwardian Script ITC" panose="030303020407070D0804" pitchFamily="66" charset="0"/>
              </a:rPr>
              <a:t>Thank </a:t>
            </a:r>
            <a:r>
              <a:rPr lang="it-IT" sz="12000" b="1" dirty="0" err="1">
                <a:solidFill>
                  <a:srgbClr val="782F43"/>
                </a:solidFill>
                <a:latin typeface="Edwardian Script ITC" panose="030303020407070D0804" pitchFamily="66" charset="0"/>
              </a:rPr>
              <a:t>You</a:t>
            </a:r>
            <a:r>
              <a:rPr lang="it-IT" sz="12000" b="1" dirty="0">
                <a:solidFill>
                  <a:srgbClr val="782F43"/>
                </a:solidFill>
                <a:latin typeface="Edwardian Script ITC" panose="030303020407070D0804" pitchFamily="66" charset="0"/>
              </a:rPr>
              <a:t>!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5330837-05CC-44BD-B822-6517A2E60FB7}"/>
              </a:ext>
            </a:extLst>
          </p:cNvPr>
          <p:cNvSpPr txBox="1"/>
          <p:nvPr/>
        </p:nvSpPr>
        <p:spPr>
          <a:xfrm>
            <a:off x="8600413" y="3709844"/>
            <a:ext cx="317528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solidFill>
                  <a:srgbClr val="78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it-IT" sz="3600" b="1" dirty="0">
                <a:solidFill>
                  <a:srgbClr val="78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solidFill>
                  <a:srgbClr val="782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Socials</a:t>
            </a:r>
            <a:endParaRPr lang="it-IT" sz="3600" b="1" dirty="0">
              <a:solidFill>
                <a:srgbClr val="782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68DCE21-DB62-4FCF-8777-100BB6F893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34" y="5617714"/>
            <a:ext cx="830672" cy="83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5773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</TotalTime>
  <Words>24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Bahnschrift SemiBold Condensed</vt:lpstr>
      <vt:lpstr>Calibri</vt:lpstr>
      <vt:lpstr>Calibri Light</vt:lpstr>
      <vt:lpstr>Edwardian Script ITC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De-Monolithic Approach Clouds &amp; Microservices</dc:title>
  <dc:creator>Benedetti Valerio</dc:creator>
  <cp:lastModifiedBy>Benedetti Valerio</cp:lastModifiedBy>
  <cp:revision>194</cp:revision>
  <dcterms:created xsi:type="dcterms:W3CDTF">2019-09-18T14:18:50Z</dcterms:created>
  <dcterms:modified xsi:type="dcterms:W3CDTF">2021-06-30T08:33:46Z</dcterms:modified>
</cp:coreProperties>
</file>